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7" r:id="rId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47"/>
    <p:restoredTop sz="94679"/>
  </p:normalViewPr>
  <p:slideViewPr>
    <p:cSldViewPr snapToGrid="0" snapToObjects="1">
      <p:cViewPr>
        <p:scale>
          <a:sx n="70" d="100"/>
          <a:sy n="70" d="100"/>
        </p:scale>
        <p:origin x="177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79808-CF87-8D4A-A7E5-58C450D1D4AF}" type="datetimeFigureOut">
              <a:rPr kumimoji="1" lang="zh-CN" altLang="en-US" smtClean="0"/>
              <a:t>17/4/19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D88E5-695F-1F4C-B61E-F5139DC503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5223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094" y="-4203633"/>
            <a:ext cx="7222159" cy="7222159"/>
          </a:xfrm>
          <a:prstGeom prst="rect">
            <a:avLst/>
          </a:prstGeom>
        </p:spPr>
      </p:pic>
      <p:sp>
        <p:nvSpPr>
          <p:cNvPr id="120" name="Shape 120"/>
          <p:cNvSpPr/>
          <p:nvPr/>
        </p:nvSpPr>
        <p:spPr>
          <a:xfrm>
            <a:off x="334410" y="4808167"/>
            <a:ext cx="5844550" cy="5048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defTabSz="321457">
              <a:defRPr sz="2000">
                <a:latin typeface="Kohinoor Devanagari Regular"/>
                <a:ea typeface="Kohinoor Devanagari Regular"/>
                <a:cs typeface="Kohinoor Devanagari Regular"/>
                <a:sym typeface="Kohinoor Devanagari Regular"/>
              </a:defRPr>
            </a:pPr>
            <a:r>
              <a:rPr sz="1406" b="1" dirty="0"/>
              <a:t>Lijing Lin</a:t>
            </a:r>
            <a:r>
              <a:rPr sz="1406" dirty="0"/>
              <a:t>, Siming Chen, Fan Hong, Chufan Lai, Shuai Chen, Xiaoru Yuan</a:t>
            </a:r>
          </a:p>
          <a:p>
            <a:pPr defTabSz="321457">
              <a:defRPr sz="2000">
                <a:latin typeface="Kohinoor Devanagari Regular"/>
                <a:ea typeface="Kohinoor Devanagari Regular"/>
                <a:cs typeface="Kohinoor Devanagari Regular"/>
                <a:sym typeface="Kohinoor Devanagari Regular"/>
              </a:defRPr>
            </a:pPr>
            <a:r>
              <a:rPr sz="1406" dirty="0"/>
              <a:t>School of EECS, Peking University</a:t>
            </a:r>
          </a:p>
        </p:txBody>
      </p:sp>
      <p:pic>
        <p:nvPicPr>
          <p:cNvPr id="121" name="英文校名 [转换]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9962" y="6056384"/>
            <a:ext cx="1476738" cy="3965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pacific_vis_logo-da2648cd891434c61463d55bfd7314041176f1dc28cb5942fe396f2f864b45ef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31371" y="6038269"/>
            <a:ext cx="1852972" cy="43281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标题 1"/>
          <p:cNvSpPr>
            <a:spLocks noGrp="1"/>
          </p:cNvSpPr>
          <p:nvPr>
            <p:ph type="ctrTitle"/>
          </p:nvPr>
        </p:nvSpPr>
        <p:spPr>
          <a:xfrm>
            <a:off x="233267" y="3114042"/>
            <a:ext cx="7772400" cy="1102519"/>
          </a:xfrm>
        </p:spPr>
        <p:txBody>
          <a:bodyPr>
            <a:noAutofit/>
          </a:bodyPr>
          <a:lstStyle/>
          <a:p>
            <a:pPr algn="l"/>
            <a:r>
              <a:rPr kumimoji="1" lang="en-US" altLang="zh-CN" sz="3200" dirty="0" err="1" smtClean="0">
                <a:latin typeface="Helvetica" charset="0"/>
                <a:ea typeface="Helvetica" charset="0"/>
                <a:cs typeface="Helvetica" charset="0"/>
              </a:rPr>
              <a:t>GraphLDA</a:t>
            </a:r>
            <a:r>
              <a:rPr kumimoji="1" lang="en-US" altLang="zh-CN" sz="3200" dirty="0" smtClean="0">
                <a:latin typeface="Helvetica" charset="0"/>
                <a:ea typeface="Helvetica" charset="0"/>
                <a:cs typeface="Helvetica" charset="0"/>
              </a:rPr>
              <a:t>: </a:t>
            </a:r>
            <a:br>
              <a:rPr kumimoji="1" lang="en-US" altLang="zh-CN" sz="32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kumimoji="1" lang="en-US" altLang="zh-CN" sz="3200" dirty="0" smtClean="0">
                <a:latin typeface="Helvetica" charset="0"/>
                <a:ea typeface="Helvetica" charset="0"/>
                <a:cs typeface="Helvetica" charset="0"/>
              </a:rPr>
              <a:t>Latent </a:t>
            </a:r>
            <a:r>
              <a:rPr kumimoji="1" lang="en-US" altLang="zh-CN" sz="3200" dirty="0" err="1" smtClean="0">
                <a:latin typeface="Helvetica" charset="0"/>
                <a:ea typeface="Helvetica" charset="0"/>
                <a:cs typeface="Helvetica" charset="0"/>
              </a:rPr>
              <a:t>Dirichlet</a:t>
            </a:r>
            <a:r>
              <a:rPr kumimoji="1" lang="en-US" altLang="zh-CN" sz="3200" dirty="0" smtClean="0">
                <a:latin typeface="Helvetica" charset="0"/>
                <a:ea typeface="Helvetica" charset="0"/>
                <a:cs typeface="Helvetica" charset="0"/>
              </a:rPr>
              <a:t> Allocation-based</a:t>
            </a:r>
            <a:br>
              <a:rPr kumimoji="1" lang="en-US" altLang="zh-CN" sz="3200" dirty="0" smtClean="0">
                <a:latin typeface="Helvetica" charset="0"/>
                <a:ea typeface="Helvetica" charset="0"/>
                <a:cs typeface="Helvetica" charset="0"/>
              </a:rPr>
            </a:br>
            <a:r>
              <a:rPr kumimoji="1" lang="en-US" altLang="zh-CN" sz="3200" dirty="0" smtClean="0">
                <a:latin typeface="Helvetica" charset="0"/>
                <a:ea typeface="Helvetica" charset="0"/>
                <a:cs typeface="Helvetica" charset="0"/>
              </a:rPr>
              <a:t>Visual Exploration of Dynamic Graphs</a:t>
            </a:r>
            <a:endParaRPr kumimoji="1" lang="zh-CN" altLang="en-US" sz="32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810000" y="-2679700"/>
            <a:ext cx="7302500" cy="579374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06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est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64" y="18288"/>
            <a:ext cx="9029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94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ducing Snapshots to Points-A Visual Analytics Approach to Dynamic Network Exploration -- Lijing" id="{2366F7C6-0901-FA4F-BE40-B787CD07CB33}" vid="{95774128-5326-6744-8172-A342315C742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61</TotalTime>
  <Words>25</Words>
  <Application>Microsoft Macintosh PowerPoint</Application>
  <PresentationFormat>全屏显示(4:3)</PresentationFormat>
  <Paragraphs>3</Paragraphs>
  <Slides>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8" baseType="lpstr">
      <vt:lpstr>Calibri</vt:lpstr>
      <vt:lpstr>Helvetica</vt:lpstr>
      <vt:lpstr>Kohinoor Devanagari Regular</vt:lpstr>
      <vt:lpstr>宋体</vt:lpstr>
      <vt:lpstr>Arial</vt:lpstr>
      <vt:lpstr>template</vt:lpstr>
      <vt:lpstr>GraphLDA:  Latent Dirichlet Allocation-based Visual Exploration of Dynamic Graphs</vt:lpstr>
      <vt:lpstr>PowerPoint 演示文稿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30</cp:revision>
  <dcterms:created xsi:type="dcterms:W3CDTF">2017-04-16T07:46:09Z</dcterms:created>
  <dcterms:modified xsi:type="dcterms:W3CDTF">2017-04-18T16:02:53Z</dcterms:modified>
</cp:coreProperties>
</file>

<file path=docProps/thumbnail.jpeg>
</file>